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7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1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dirty="0" smtClean="0"/>
              <a:t>4</a:t>
            </a:r>
            <a:r>
              <a:rPr lang="ru-RU" sz="2500" dirty="0" smtClean="0"/>
              <a:t>:</a:t>
            </a:r>
          </a:p>
          <a:p>
            <a:pPr algn="ctr"/>
            <a:r>
              <a:rPr lang="ru-RU" sz="2500" dirty="0" smtClean="0"/>
              <a:t>Введение в сервисы платформы и </a:t>
            </a:r>
            <a:r>
              <a:rPr lang="ru-RU" sz="2500" dirty="0" err="1" smtClean="0"/>
              <a:t>фреймворк</a:t>
            </a:r>
            <a:endParaRPr lang="ru-RU" sz="2500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b="1" dirty="0" smtClean="0"/>
              <a:t>Введение в сервисы платформы и </a:t>
            </a:r>
            <a:r>
              <a:rPr lang="ru-RU" sz="2000" b="1" dirty="0" err="1" smtClean="0"/>
              <a:t>фреймворк</a:t>
            </a:r>
            <a:endParaRPr lang="ru-RU" sz="2000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управления версиями </a:t>
            </a:r>
            <a:r>
              <a:rPr lang="en-US" sz="2000" dirty="0" smtClean="0"/>
              <a:t>Mercurial 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7816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Требуемые навыки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 rot="16200000">
            <a:off x="-80748" y="2716345"/>
            <a:ext cx="12394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Back-End</a:t>
            </a:r>
          </a:p>
        </p:txBody>
      </p:sp>
      <p:sp>
        <p:nvSpPr>
          <p:cNvPr id="30" name="TextBox 29"/>
          <p:cNvSpPr txBox="1"/>
          <p:nvPr/>
        </p:nvSpPr>
        <p:spPr>
          <a:xfrm rot="5400000">
            <a:off x="7801601" y="3076065"/>
            <a:ext cx="13188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Front-End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19872" y="1203597"/>
            <a:ext cx="222118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PHP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Mercurial (HG)</a:t>
            </a:r>
            <a:endParaRPr lang="ru-RU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HTML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CSS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XML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JSON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JavaScript (JS)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jQuery</a:t>
            </a:r>
            <a:r>
              <a:rPr lang="en-US" sz="2200" dirty="0" smtClean="0"/>
              <a:t> v.1.x</a:t>
            </a:r>
            <a:endParaRPr lang="en-US" sz="22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err="1" smtClean="0"/>
              <a:t>Yepnope</a:t>
            </a: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/>
              <a:t>Twig</a:t>
            </a:r>
            <a:endParaRPr lang="ru-RU" sz="2200" dirty="0"/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7510607" y="1923678"/>
            <a:ext cx="545440" cy="26642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55576" y="1275607"/>
            <a:ext cx="648072" cy="33123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>
            <a:endCxn id="3" idx="0"/>
          </p:cNvCxnSpPr>
          <p:nvPr/>
        </p:nvCxnSpPr>
        <p:spPr>
          <a:xfrm flipV="1">
            <a:off x="3563888" y="1923678"/>
            <a:ext cx="3946719" cy="64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5" idx="2"/>
            <a:endCxn id="3" idx="2"/>
          </p:cNvCxnSpPr>
          <p:nvPr/>
        </p:nvCxnSpPr>
        <p:spPr>
          <a:xfrm>
            <a:off x="1403648" y="4587973"/>
            <a:ext cx="6106959" cy="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0"/>
          </p:cNvCxnSpPr>
          <p:nvPr/>
        </p:nvCxnSpPr>
        <p:spPr>
          <a:xfrm flipV="1">
            <a:off x="1403648" y="1274310"/>
            <a:ext cx="4237409" cy="1297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Выноска 1 (с границей) 19"/>
          <p:cNvSpPr/>
          <p:nvPr/>
        </p:nvSpPr>
        <p:spPr>
          <a:xfrm>
            <a:off x="1920515" y="1671650"/>
            <a:ext cx="1008112" cy="216024"/>
          </a:xfrm>
          <a:prstGeom prst="accentCallout1">
            <a:avLst>
              <a:gd name="adj1" fmla="val 51626"/>
              <a:gd name="adj2" fmla="val 104387"/>
              <a:gd name="adj3" fmla="val 36472"/>
              <a:gd name="adj4" fmla="val 160688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</a:t>
            </a:r>
            <a:r>
              <a:rPr lang="ru-RU" dirty="0" smtClean="0"/>
              <a:t>урок</a:t>
            </a:r>
            <a:endParaRPr lang="ru-RU" dirty="0"/>
          </a:p>
        </p:txBody>
      </p:sp>
      <p:sp>
        <p:nvSpPr>
          <p:cNvPr id="36" name="Выноска 1 (с границей) 35"/>
          <p:cNvSpPr/>
          <p:nvPr/>
        </p:nvSpPr>
        <p:spPr>
          <a:xfrm>
            <a:off x="6565544" y="4198912"/>
            <a:ext cx="1008112" cy="216024"/>
          </a:xfrm>
          <a:prstGeom prst="accentCallout1">
            <a:avLst>
              <a:gd name="adj1" fmla="val 63954"/>
              <a:gd name="adj2" fmla="val 1354"/>
              <a:gd name="adj3" fmla="val 126883"/>
              <a:gd name="adj4" fmla="val -217100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r>
              <a:rPr lang="en-US" dirty="0" smtClean="0"/>
              <a:t> </a:t>
            </a:r>
            <a:r>
              <a:rPr lang="ru-RU" dirty="0" smtClean="0"/>
              <a:t>урок</a:t>
            </a:r>
            <a:endParaRPr lang="ru-RU" dirty="0"/>
          </a:p>
        </p:txBody>
      </p:sp>
      <p:sp>
        <p:nvSpPr>
          <p:cNvPr id="40" name="Выноска 1 (с границей) 39"/>
          <p:cNvSpPr/>
          <p:nvPr/>
        </p:nvSpPr>
        <p:spPr>
          <a:xfrm>
            <a:off x="1920515" y="3291508"/>
            <a:ext cx="1008112" cy="216024"/>
          </a:xfrm>
          <a:prstGeom prst="accentCallout1">
            <a:avLst>
              <a:gd name="adj1" fmla="val 51626"/>
              <a:gd name="adj2" fmla="val 99103"/>
              <a:gd name="adj3" fmla="val 57020"/>
              <a:gd name="adj4" fmla="val 165091"/>
            </a:avLst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r>
              <a:rPr lang="en-US" dirty="0" smtClean="0"/>
              <a:t> </a:t>
            </a:r>
            <a:r>
              <a:rPr lang="ru-RU" dirty="0" smtClean="0"/>
              <a:t>урок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>
            <a:stCxn id="40" idx="0"/>
          </p:cNvCxnSpPr>
          <p:nvPr/>
        </p:nvCxnSpPr>
        <p:spPr>
          <a:xfrm>
            <a:off x="2928627" y="3399520"/>
            <a:ext cx="635261" cy="32435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40" idx="0"/>
          </p:cNvCxnSpPr>
          <p:nvPr/>
        </p:nvCxnSpPr>
        <p:spPr>
          <a:xfrm>
            <a:off x="2928627" y="3399520"/>
            <a:ext cx="635261" cy="684398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40" idx="0"/>
          </p:cNvCxnSpPr>
          <p:nvPr/>
        </p:nvCxnSpPr>
        <p:spPr>
          <a:xfrm flipV="1">
            <a:off x="2928627" y="3075806"/>
            <a:ext cx="635261" cy="323714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36" idx="2"/>
          </p:cNvCxnSpPr>
          <p:nvPr/>
        </p:nvCxnSpPr>
        <p:spPr>
          <a:xfrm>
            <a:off x="5537247" y="3147814"/>
            <a:ext cx="1028297" cy="115911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4457127" y="2787774"/>
            <a:ext cx="1080120" cy="36004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355976" y="2427734"/>
            <a:ext cx="1181272" cy="720080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530464" y="2067694"/>
            <a:ext cx="1006783" cy="1044116"/>
          </a:xfrm>
          <a:prstGeom prst="line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4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431</TotalTime>
  <Words>151</Words>
  <Application>Microsoft Office PowerPoint</Application>
  <PresentationFormat>Экран (16:9)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Требуемые навыки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134</cp:revision>
  <dcterms:created xsi:type="dcterms:W3CDTF">2018-01-03T03:29:07Z</dcterms:created>
  <dcterms:modified xsi:type="dcterms:W3CDTF">2018-02-08T08:09:56Z</dcterms:modified>
</cp:coreProperties>
</file>