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67" r:id="rId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31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9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0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7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2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39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74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6890-2ED3-4191-B9CB-A02CD26DC8D6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7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92" y="1746142"/>
            <a:ext cx="7772400" cy="1102519"/>
          </a:xfrm>
        </p:spPr>
        <p:txBody>
          <a:bodyPr/>
          <a:lstStyle/>
          <a:p>
            <a:r>
              <a:rPr lang="en-US" dirty="0" smtClean="0"/>
              <a:t>IO Framework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2384" y="2034174"/>
            <a:ext cx="896144" cy="6480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</a:t>
            </a:r>
            <a:r>
              <a:rPr lang="en-US" dirty="0" smtClean="0"/>
              <a:t>er. 5.x</a:t>
            </a:r>
            <a:endParaRPr lang="ru-RU" dirty="0"/>
          </a:p>
        </p:txBody>
      </p:sp>
      <p:pic>
        <p:nvPicPr>
          <p:cNvPr id="1026" name="Picture 2" descr="D:\Файлы\ICONS\bmc_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64010"/>
            <a:ext cx="1390278" cy="96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564" y="3413487"/>
            <a:ext cx="78488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/>
              <a:t>УРОК № </a:t>
            </a:r>
            <a:r>
              <a:rPr lang="en-US" sz="2500" b="1" u="sng" dirty="0" smtClean="0"/>
              <a:t>1</a:t>
            </a:r>
            <a:r>
              <a:rPr lang="ru-RU" sz="2500" dirty="0" smtClean="0"/>
              <a:t> </a:t>
            </a:r>
            <a:r>
              <a:rPr lang="ru-RU" dirty="0" smtClean="0"/>
              <a:t>из 1</a:t>
            </a:r>
            <a:r>
              <a:rPr lang="en-US" dirty="0" smtClean="0"/>
              <a:t>4</a:t>
            </a:r>
            <a:r>
              <a:rPr lang="ru-RU" sz="2500" dirty="0" smtClean="0"/>
              <a:t>:</a:t>
            </a:r>
          </a:p>
          <a:p>
            <a:pPr algn="ctr"/>
            <a:r>
              <a:rPr lang="ru-RU" sz="2500" dirty="0" smtClean="0"/>
              <a:t>Введение в сервисы платформы и </a:t>
            </a:r>
            <a:r>
              <a:rPr lang="ru-RU" sz="2500" dirty="0" err="1" smtClean="0"/>
              <a:t>фреймворк</a:t>
            </a:r>
            <a:endParaRPr lang="ru-RU" sz="2500" dirty="0" smtClean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1640" y="3147814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D:\Файлы\ICONS\bmc-io-framewo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423" y="627534"/>
            <a:ext cx="874713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8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уроков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190955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Введение в сервисы платформы и </a:t>
            </a:r>
            <a:r>
              <a:rPr lang="ru-RU" sz="2000" b="1" dirty="0" err="1" smtClean="0"/>
              <a:t>фреймворк</a:t>
            </a:r>
            <a:endParaRPr lang="ru-RU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Система управления версиями </a:t>
            </a:r>
            <a:r>
              <a:rPr lang="en-US" sz="2000" dirty="0" smtClean="0"/>
              <a:t>Mercurial (</a:t>
            </a:r>
            <a:r>
              <a:rPr lang="ru-RU" sz="2000" dirty="0" smtClean="0"/>
              <a:t>аналог </a:t>
            </a:r>
            <a:r>
              <a:rPr lang="en-US" sz="2000" dirty="0" err="1" smtClean="0"/>
              <a:t>git</a:t>
            </a:r>
            <a:r>
              <a:rPr lang="en-US" sz="2000" dirty="0" smtClean="0"/>
              <a:t>, </a:t>
            </a:r>
            <a:r>
              <a:rPr lang="en-US" sz="2000" dirty="0" err="1" smtClean="0"/>
              <a:t>svn</a:t>
            </a:r>
            <a:r>
              <a:rPr lang="en-US" sz="2000" dirty="0" smtClean="0"/>
              <a:t>(subversion) </a:t>
            </a:r>
            <a:r>
              <a:rPr lang="ru-RU" sz="2000" dirty="0" smtClean="0"/>
              <a:t>и др.)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 (закрепление)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Class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Model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View </a:t>
            </a:r>
            <a:r>
              <a:rPr lang="ru-RU" sz="2000" dirty="0" smtClean="0"/>
              <a:t>и работа с ними, взаимодействие </a:t>
            </a:r>
            <a:r>
              <a:rPr lang="en-US" sz="2000" dirty="0" smtClean="0"/>
              <a:t>View </a:t>
            </a:r>
            <a:r>
              <a:rPr lang="ru-RU" sz="2000" dirty="0" smtClean="0"/>
              <a:t>с </a:t>
            </a:r>
            <a:r>
              <a:rPr lang="en-US" sz="2000" dirty="0" smtClean="0"/>
              <a:t>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008" y="1203598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ru-RU" sz="2000" dirty="0" err="1" smtClean="0"/>
              <a:t>Шаблонизатор</a:t>
            </a:r>
            <a:r>
              <a:rPr lang="ru-RU" sz="2000" dirty="0" smtClean="0"/>
              <a:t> </a:t>
            </a:r>
            <a:r>
              <a:rPr lang="en-US" sz="2000" dirty="0" smtClean="0"/>
              <a:t>Twig </a:t>
            </a:r>
            <a:r>
              <a:rPr lang="ru-RU" sz="2000" dirty="0" smtClean="0"/>
              <a:t>и работа с ним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Обращение к </a:t>
            </a:r>
            <a:r>
              <a:rPr lang="en-US" sz="2000" dirty="0" smtClean="0"/>
              <a:t>Model </a:t>
            </a:r>
            <a:r>
              <a:rPr lang="ru-RU" sz="2000" dirty="0" smtClean="0"/>
              <a:t>через </a:t>
            </a:r>
            <a:r>
              <a:rPr lang="en-US" sz="2000" dirty="0" smtClean="0"/>
              <a:t>JavaScript</a:t>
            </a:r>
            <a:r>
              <a:rPr lang="ru-RU" sz="2000" dirty="0" smtClean="0"/>
              <a:t>, работа с </a:t>
            </a:r>
            <a:r>
              <a:rPr lang="en-US" sz="2000" dirty="0" err="1" smtClean="0"/>
              <a:t>Yepnope</a:t>
            </a:r>
            <a:endParaRPr lang="en-US" sz="20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Работа с </a:t>
            </a:r>
            <a:r>
              <a:rPr lang="en-US" sz="2000" dirty="0" smtClean="0"/>
              <a:t>Bin </a:t>
            </a:r>
            <a:r>
              <a:rPr lang="ru-RU" sz="2000" dirty="0" smtClean="0"/>
              <a:t>и </a:t>
            </a:r>
            <a:r>
              <a:rPr lang="en-US" sz="2000" dirty="0" err="1" smtClean="0"/>
              <a:t>Cron</a:t>
            </a:r>
            <a:r>
              <a:rPr lang="en-US" sz="2000" dirty="0" smtClean="0"/>
              <a:t> </a:t>
            </a:r>
            <a:r>
              <a:rPr lang="ru-RU" sz="2000" dirty="0" smtClean="0"/>
              <a:t>файлами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Методы «общения» проектов между собой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Проект «с нуля». С чего начать?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Верстка и интеграция шаблонов сайтов с сервисом </a:t>
            </a:r>
            <a:r>
              <a:rPr lang="en-US" sz="2000" dirty="0" smtClean="0"/>
              <a:t>CMS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Повтор предыдущих уроков и Экзамен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7816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1095586"/>
            <a:ext cx="5338936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Не забываем</a:t>
            </a:r>
            <a:br>
              <a:rPr lang="ru-RU" dirty="0" smtClean="0"/>
            </a:br>
            <a:r>
              <a:rPr lang="ru-RU" dirty="0" smtClean="0"/>
              <a:t>про написание</a:t>
            </a:r>
            <a:br>
              <a:rPr lang="ru-RU" dirty="0" smtClean="0"/>
            </a:br>
            <a:r>
              <a:rPr lang="ru-RU" b="1" dirty="0" smtClean="0"/>
              <a:t>документации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данному уроку!!!</a:t>
            </a:r>
            <a:endParaRPr lang="ru-RU" dirty="0"/>
          </a:p>
        </p:txBody>
      </p:sp>
      <p:pic>
        <p:nvPicPr>
          <p:cNvPr id="1026" name="Picture 2" descr="C:\Users\LexInZector\Desktop\icon_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962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1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Требуемые навыки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 rot="16200000">
            <a:off x="-80748" y="2716345"/>
            <a:ext cx="12394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Back-End</a:t>
            </a:r>
          </a:p>
        </p:txBody>
      </p:sp>
      <p:sp>
        <p:nvSpPr>
          <p:cNvPr id="30" name="TextBox 29"/>
          <p:cNvSpPr txBox="1"/>
          <p:nvPr/>
        </p:nvSpPr>
        <p:spPr>
          <a:xfrm rot="5400000">
            <a:off x="7801601" y="3076065"/>
            <a:ext cx="13188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Front-End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419872" y="1203597"/>
            <a:ext cx="2221185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200" dirty="0"/>
              <a:t>PHP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/>
              <a:t>Mercurial (HG)</a:t>
            </a:r>
            <a:endParaRPr lang="ru-RU" sz="22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HTML</a:t>
            </a:r>
            <a:endParaRPr lang="en-US" sz="22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/>
              <a:t>CSS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/>
              <a:t>XML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/>
              <a:t>JSON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JavaScript (JS)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err="1" smtClean="0"/>
              <a:t>jQuery</a:t>
            </a:r>
            <a:r>
              <a:rPr lang="en-US" sz="2200" dirty="0" smtClean="0"/>
              <a:t> v.1.x</a:t>
            </a:r>
            <a:endParaRPr lang="en-US" sz="22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err="1" smtClean="0"/>
              <a:t>Yepnope</a:t>
            </a:r>
            <a:endParaRPr lang="ru-RU" sz="2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Twig</a:t>
            </a:r>
            <a:endParaRPr lang="ru-RU" sz="2200" dirty="0"/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7510607" y="1923678"/>
            <a:ext cx="545440" cy="26642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755576" y="1275607"/>
            <a:ext cx="648072" cy="33123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>
            <a:endCxn id="3" idx="0"/>
          </p:cNvCxnSpPr>
          <p:nvPr/>
        </p:nvCxnSpPr>
        <p:spPr>
          <a:xfrm flipV="1">
            <a:off x="3563888" y="1923678"/>
            <a:ext cx="3946719" cy="64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5" idx="2"/>
            <a:endCxn id="3" idx="2"/>
          </p:cNvCxnSpPr>
          <p:nvPr/>
        </p:nvCxnSpPr>
        <p:spPr>
          <a:xfrm>
            <a:off x="1403648" y="4587973"/>
            <a:ext cx="6106959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5" idx="0"/>
          </p:cNvCxnSpPr>
          <p:nvPr/>
        </p:nvCxnSpPr>
        <p:spPr>
          <a:xfrm flipV="1">
            <a:off x="1403648" y="1274310"/>
            <a:ext cx="4237409" cy="1297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Выноска 1 (с границей) 19"/>
          <p:cNvSpPr/>
          <p:nvPr/>
        </p:nvSpPr>
        <p:spPr>
          <a:xfrm>
            <a:off x="1920515" y="1671650"/>
            <a:ext cx="1008112" cy="216024"/>
          </a:xfrm>
          <a:prstGeom prst="accentCallout1">
            <a:avLst>
              <a:gd name="adj1" fmla="val 51626"/>
              <a:gd name="adj2" fmla="val 104387"/>
              <a:gd name="adj3" fmla="val 36472"/>
              <a:gd name="adj4" fmla="val 160688"/>
            </a:avLst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 </a:t>
            </a:r>
            <a:r>
              <a:rPr lang="ru-RU" dirty="0" smtClean="0"/>
              <a:t>урок</a:t>
            </a:r>
            <a:endParaRPr lang="ru-RU" dirty="0"/>
          </a:p>
        </p:txBody>
      </p:sp>
      <p:sp>
        <p:nvSpPr>
          <p:cNvPr id="36" name="Выноска 1 (с границей) 35"/>
          <p:cNvSpPr/>
          <p:nvPr/>
        </p:nvSpPr>
        <p:spPr>
          <a:xfrm>
            <a:off x="6565544" y="4198912"/>
            <a:ext cx="1008112" cy="216024"/>
          </a:xfrm>
          <a:prstGeom prst="accentCallout1">
            <a:avLst>
              <a:gd name="adj1" fmla="val 63954"/>
              <a:gd name="adj2" fmla="val 1354"/>
              <a:gd name="adj3" fmla="val 126883"/>
              <a:gd name="adj4" fmla="val -217100"/>
            </a:avLst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r>
              <a:rPr lang="en-US" dirty="0" smtClean="0"/>
              <a:t> </a:t>
            </a:r>
            <a:r>
              <a:rPr lang="ru-RU" dirty="0" smtClean="0"/>
              <a:t>урок</a:t>
            </a:r>
            <a:endParaRPr lang="ru-RU" dirty="0"/>
          </a:p>
        </p:txBody>
      </p:sp>
      <p:sp>
        <p:nvSpPr>
          <p:cNvPr id="40" name="Выноска 1 (с границей) 39"/>
          <p:cNvSpPr/>
          <p:nvPr/>
        </p:nvSpPr>
        <p:spPr>
          <a:xfrm>
            <a:off x="1920515" y="3291508"/>
            <a:ext cx="1008112" cy="216024"/>
          </a:xfrm>
          <a:prstGeom prst="accentCallout1">
            <a:avLst>
              <a:gd name="adj1" fmla="val 51626"/>
              <a:gd name="adj2" fmla="val 99103"/>
              <a:gd name="adj3" fmla="val 57020"/>
              <a:gd name="adj4" fmla="val 165091"/>
            </a:avLst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r>
              <a:rPr lang="en-US" dirty="0" smtClean="0"/>
              <a:t> </a:t>
            </a:r>
            <a:r>
              <a:rPr lang="ru-RU" dirty="0" smtClean="0"/>
              <a:t>урок</a:t>
            </a:r>
            <a:endParaRPr lang="ru-RU" dirty="0"/>
          </a:p>
        </p:txBody>
      </p:sp>
      <p:cxnSp>
        <p:nvCxnSpPr>
          <p:cNvPr id="41" name="Прямая соединительная линия 40"/>
          <p:cNvCxnSpPr>
            <a:stCxn id="40" idx="0"/>
          </p:cNvCxnSpPr>
          <p:nvPr/>
        </p:nvCxnSpPr>
        <p:spPr>
          <a:xfrm>
            <a:off x="2928627" y="3399520"/>
            <a:ext cx="635261" cy="32435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40" idx="0"/>
          </p:cNvCxnSpPr>
          <p:nvPr/>
        </p:nvCxnSpPr>
        <p:spPr>
          <a:xfrm>
            <a:off x="2928627" y="3399520"/>
            <a:ext cx="635261" cy="6843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40" idx="0"/>
          </p:cNvCxnSpPr>
          <p:nvPr/>
        </p:nvCxnSpPr>
        <p:spPr>
          <a:xfrm flipV="1">
            <a:off x="2928627" y="3075806"/>
            <a:ext cx="635261" cy="323714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endCxn id="36" idx="2"/>
          </p:cNvCxnSpPr>
          <p:nvPr/>
        </p:nvCxnSpPr>
        <p:spPr>
          <a:xfrm>
            <a:off x="5537247" y="3147814"/>
            <a:ext cx="1028297" cy="115911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457127" y="2787774"/>
            <a:ext cx="1080120" cy="36004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355976" y="2427734"/>
            <a:ext cx="1181272" cy="72008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530464" y="2067694"/>
            <a:ext cx="1006783" cy="1044116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440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431</TotalTime>
  <Words>151</Words>
  <Application>Microsoft Office PowerPoint</Application>
  <PresentationFormat>Экран (16:9)</PresentationFormat>
  <Paragraphs>36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IO Framework</vt:lpstr>
      <vt:lpstr>Список уроков</vt:lpstr>
      <vt:lpstr>Не забываем про написание документации по данному уроку!!!</vt:lpstr>
      <vt:lpstr>Требуемые навыки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Framework</dc:title>
  <dc:creator>Администратор</dc:creator>
  <cp:lastModifiedBy>Администратор</cp:lastModifiedBy>
  <cp:revision>134</cp:revision>
  <dcterms:created xsi:type="dcterms:W3CDTF">2018-01-03T03:29:07Z</dcterms:created>
  <dcterms:modified xsi:type="dcterms:W3CDTF">2018-02-08T08:09:56Z</dcterms:modified>
</cp:coreProperties>
</file>